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98" autoAdjust="0"/>
  </p:normalViewPr>
  <p:slideViewPr>
    <p:cSldViewPr>
      <p:cViewPr varScale="1">
        <p:scale>
          <a:sx n="55" d="100"/>
          <a:sy n="55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028343"/>
            <a:ext cx="74888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ПРЕЗЕНТАЦИЯ ДЛЯ ДОШКОЛЬНИКОВ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Богатыри – славные воины Руси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В рамках проекта «Славе не меркнуть- традициям жить!»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</a:t>
            </a:r>
            <a:r>
              <a:rPr lang="ru-RU" b="1" dirty="0" smtClean="0"/>
              <a:t>Подготовила: Воспитатель Мищенко И.И.</a:t>
            </a:r>
          </a:p>
          <a:p>
            <a:r>
              <a:rPr lang="ru-RU" b="1" dirty="0" smtClean="0"/>
              <a:t>                       МКДОУ детский сад №2 г. Острогожск, Воронежской области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830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4664"/>
            <a:ext cx="5724128" cy="6336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1196752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Богатыри  обучали подрастающих ребят военному делу, передавали им свои богатырские умения, опыт, хитрости. </a:t>
            </a:r>
            <a:endParaRPr lang="ru-RU" b="1" dirty="0"/>
          </a:p>
          <a:p>
            <a:r>
              <a:rPr lang="ru-RU" b="1" dirty="0" smtClean="0"/>
              <a:t>Так  готовили и воспитывали защитников Родины -Великой России – матушки!</a:t>
            </a:r>
          </a:p>
          <a:p>
            <a:r>
              <a:rPr lang="ru-RU" b="1" dirty="0" smtClean="0"/>
              <a:t>Меч передавался по наследству, </a:t>
            </a:r>
          </a:p>
          <a:p>
            <a:r>
              <a:rPr lang="ru-RU" b="1" dirty="0"/>
              <a:t>с</a:t>
            </a:r>
            <a:r>
              <a:rPr lang="ru-RU" b="1" dirty="0" smtClean="0"/>
              <a:t>читался священным оружием</a:t>
            </a:r>
          </a:p>
          <a:p>
            <a:r>
              <a:rPr lang="ru-RU" b="1" dirty="0"/>
              <a:t>б</a:t>
            </a:r>
            <a:r>
              <a:rPr lang="ru-RU" b="1" dirty="0" smtClean="0"/>
              <a:t>огатырей Руси.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327585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Заповеди богатырей</a:t>
            </a:r>
          </a:p>
          <a:p>
            <a:endParaRPr lang="ru-RU" sz="2400" b="1" dirty="0" smtClean="0"/>
          </a:p>
          <a:p>
            <a:r>
              <a:rPr lang="ru-RU" sz="2000" b="1" dirty="0" smtClean="0">
                <a:cs typeface="Arial" panose="020B0604020202020204" pitchFamily="34" charset="0"/>
              </a:rPr>
              <a:t>-Береги  землю русскую, </a:t>
            </a:r>
          </a:p>
          <a:p>
            <a:r>
              <a:rPr lang="ru-RU" sz="2000" b="1" dirty="0" smtClean="0">
                <a:cs typeface="Arial" panose="020B0604020202020204" pitchFamily="34" charset="0"/>
              </a:rPr>
              <a:t>как мать родную!</a:t>
            </a:r>
          </a:p>
          <a:p>
            <a:r>
              <a:rPr lang="ru-RU" sz="2000" b="1" dirty="0">
                <a:cs typeface="Arial" panose="020B0604020202020204" pitchFamily="34" charset="0"/>
              </a:rPr>
              <a:t>-</a:t>
            </a:r>
            <a:r>
              <a:rPr lang="ru-RU" sz="2000" b="1" dirty="0" smtClean="0">
                <a:cs typeface="Arial" panose="020B0604020202020204" pitchFamily="34" charset="0"/>
              </a:rPr>
              <a:t>Герой - за Родину  горой!</a:t>
            </a:r>
          </a:p>
          <a:p>
            <a:r>
              <a:rPr lang="ru-RU" sz="2000" b="1" dirty="0" smtClean="0">
                <a:cs typeface="Arial" panose="020B0604020202020204" pitchFamily="34" charset="0"/>
              </a:rPr>
              <a:t> -Где смелость – там и победа!</a:t>
            </a:r>
          </a:p>
          <a:p>
            <a:r>
              <a:rPr lang="ru-RU" sz="2000" b="1" dirty="0">
                <a:cs typeface="Arial" panose="020B0604020202020204" pitchFamily="34" charset="0"/>
              </a:rPr>
              <a:t>-</a:t>
            </a:r>
            <a:r>
              <a:rPr lang="ru-RU" sz="2000" b="1" dirty="0" smtClean="0">
                <a:cs typeface="Arial" panose="020B0604020202020204" pitchFamily="34" charset="0"/>
              </a:rPr>
              <a:t>Чем крепче дружба - тем легче служба!</a:t>
            </a:r>
          </a:p>
          <a:p>
            <a:r>
              <a:rPr lang="ru-RU" sz="2000" b="1" dirty="0" smtClean="0">
                <a:cs typeface="Arial" panose="020B0604020202020204" pitchFamily="34" charset="0"/>
              </a:rPr>
              <a:t>-Воюют не числом, а уменьем.</a:t>
            </a:r>
          </a:p>
          <a:p>
            <a:r>
              <a:rPr lang="ru-RU" sz="2000" b="1" dirty="0" smtClean="0">
                <a:cs typeface="Arial" panose="020B0604020202020204" pitchFamily="34" charset="0"/>
              </a:rPr>
              <a:t>-Не родом богатырь славен, а подвигом.</a:t>
            </a:r>
          </a:p>
          <a:p>
            <a:r>
              <a:rPr lang="ru-RU" sz="2000" b="1" dirty="0">
                <a:cs typeface="Arial" panose="020B0604020202020204" pitchFamily="34" charset="0"/>
              </a:rPr>
              <a:t>-Моё богатство – сила богатырская, </a:t>
            </a:r>
            <a:endParaRPr lang="ru-RU" sz="2000" b="1" dirty="0" smtClean="0">
              <a:cs typeface="Arial" panose="020B0604020202020204" pitchFamily="34" charset="0"/>
            </a:endParaRPr>
          </a:p>
          <a:p>
            <a:r>
              <a:rPr lang="ru-RU" sz="2000" b="1" dirty="0" smtClean="0">
                <a:cs typeface="Arial" panose="020B0604020202020204" pitchFamily="34" charset="0"/>
              </a:rPr>
              <a:t>моё </a:t>
            </a:r>
            <a:r>
              <a:rPr lang="ru-RU" sz="2000" b="1" dirty="0">
                <a:cs typeface="Arial" panose="020B0604020202020204" pitchFamily="34" charset="0"/>
              </a:rPr>
              <a:t>дело – Руси служить, от врагов оборонять</a:t>
            </a:r>
            <a:r>
              <a:rPr lang="ru-RU" sz="2000" b="1" dirty="0" smtClean="0">
                <a:cs typeface="Arial" panose="020B0604020202020204" pitchFamily="34" charset="0"/>
              </a:rPr>
              <a:t>.</a:t>
            </a:r>
            <a:endParaRPr lang="ru-RU" b="1" dirty="0" smtClean="0"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270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45475"/>
            <a:ext cx="5256584" cy="469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06483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Рассказали мы про дела старые,</a:t>
            </a:r>
            <a:br>
              <a:rPr lang="ru-RU" sz="2000" b="1" i="1" dirty="0"/>
            </a:br>
            <a:r>
              <a:rPr lang="ru-RU" sz="2000" b="1" i="1" dirty="0" smtClean="0"/>
              <a:t>         Что </a:t>
            </a:r>
            <a:r>
              <a:rPr lang="ru-RU" sz="2000" b="1" i="1" dirty="0"/>
              <a:t>про старые, про бывалые,</a:t>
            </a:r>
            <a:br>
              <a:rPr lang="ru-RU" sz="2000" b="1" i="1" dirty="0"/>
            </a:br>
            <a:r>
              <a:rPr lang="ru-RU" sz="2000" b="1" i="1" dirty="0" smtClean="0"/>
              <a:t>                                Чтобы </a:t>
            </a:r>
            <a:r>
              <a:rPr lang="ru-RU" sz="2000" b="1" i="1" dirty="0"/>
              <a:t>море синее успокоилось,</a:t>
            </a:r>
            <a:br>
              <a:rPr lang="ru-RU" sz="2000" b="1" i="1" dirty="0"/>
            </a:br>
            <a:r>
              <a:rPr lang="ru-RU" sz="2000" b="1" i="1" dirty="0" smtClean="0"/>
              <a:t>                                          Чтобы </a:t>
            </a:r>
            <a:r>
              <a:rPr lang="ru-RU" sz="2000" b="1" i="1" dirty="0"/>
              <a:t>добрые люди послушались,</a:t>
            </a:r>
            <a:br>
              <a:rPr lang="ru-RU" sz="2000" b="1" i="1" dirty="0"/>
            </a:br>
            <a:r>
              <a:rPr lang="ru-RU" sz="2000" b="1" i="1" dirty="0" smtClean="0"/>
              <a:t>                                                          Чтобы </a:t>
            </a:r>
            <a:r>
              <a:rPr lang="ru-RU" sz="2000" b="1" i="1" dirty="0"/>
              <a:t>молодцы призадумались,</a:t>
            </a:r>
            <a:br>
              <a:rPr lang="ru-RU" sz="2000" b="1" i="1" dirty="0"/>
            </a:br>
            <a:r>
              <a:rPr lang="ru-RU" sz="2000" b="1" i="1" dirty="0" smtClean="0"/>
              <a:t>                                      Что </a:t>
            </a:r>
            <a:r>
              <a:rPr lang="ru-RU" sz="2000" b="1" i="1" dirty="0"/>
              <a:t>века не меркнет слава русская!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5279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0"/>
            <a:ext cx="85689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7713" y="1348130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СПАСИБО ЗА ВНИМАНИЕ!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89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00808"/>
            <a:ext cx="6339408" cy="496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0448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Слава русской стороне!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Слава русской старине!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И про эту старину я рассказывать начну,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Чтобы дети знать могли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    О делах родной Земли!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2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24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404664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Богатыри </a:t>
            </a:r>
            <a:r>
              <a:rPr lang="ru-RU" b="1" dirty="0" smtClean="0"/>
              <a:t>– художественные образы героев, защищавшие Русь от нашествий врагов и злой нечисти. Они были умные,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смелые, находчивые люди. Имели </a:t>
            </a:r>
            <a:r>
              <a:rPr lang="ru-RU" b="1" dirty="0" err="1" smtClean="0"/>
              <a:t>недюженную</a:t>
            </a:r>
            <a:r>
              <a:rPr lang="ru-RU" b="1" dirty="0" smtClean="0"/>
              <a:t> силу и     богатырское здоровье. О них рассказывали в былинах,     сказаниях, воспевали в песнях древние сказители.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32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04864"/>
            <a:ext cx="3873500" cy="414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176427"/>
            <a:ext cx="439248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4005064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«БЫЛИНА – рассказ о том, что было , что случилось. Рассказ невымышленный и правдивый.»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В. И. Даль.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7900" y="404664"/>
            <a:ext cx="3873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стародавние времена былины складывал народ. Их нараспев исполняли </a:t>
            </a:r>
            <a:r>
              <a:rPr lang="ru-RU" b="1" i="1" dirty="0" smtClean="0"/>
              <a:t>народные сказители </a:t>
            </a:r>
            <a:r>
              <a:rPr lang="ru-RU" b="1" dirty="0" smtClean="0"/>
              <a:t>под аккомпанемент старинного струнного  русского инструмента – ГУСЛИ.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821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фото богатырей\илья Муром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815"/>
            <a:ext cx="4464496" cy="39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ег\Desktop\фото богатырей\37889-15-glavnyh-russkih-bogatyr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9" y="3161560"/>
            <a:ext cx="4541829" cy="373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33815"/>
            <a:ext cx="43924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sz="2000" b="1" i="1" dirty="0" smtClean="0"/>
              <a:t>Главные богатыри  Руси.</a:t>
            </a:r>
          </a:p>
          <a:p>
            <a:r>
              <a:rPr lang="ru-RU" dirty="0" smtClean="0"/>
              <a:t>   </a:t>
            </a:r>
            <a:r>
              <a:rPr lang="ru-RU" b="1" dirty="0" smtClean="0"/>
              <a:t>Илья Муромец – крестьянский сын- до 30 лет не ходил. Его излечили странники и  он стал на защиту Руси. Он главный из богатырей, т к совершил очень много подвигов, выступал с докладом о делах ратных перед Владимиром Красно Солнышко от имени всего богатырства Руси. В нём сила, верность, надёжность и мудрость русского витязя.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150038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Добрыня Никитич- сын рязанского князя- прекрасно воспитан, грамотен, знает нормы этикета, играет на гуслях, в шахматы, с 12 лет умеет обращаться с оружием. Князь Владимир часто посылает его в чужие земли для переговоров.</a:t>
            </a:r>
          </a:p>
          <a:p>
            <a:r>
              <a:rPr lang="ru-RU" b="1" dirty="0" smtClean="0"/>
              <a:t>Он сильный, храбрый, умный воин.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11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г\Desktop\фото богатырей\алёша- попо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69338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188640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Алёша Попович – сын  </a:t>
            </a:r>
            <a:r>
              <a:rPr lang="ru-RU" b="1" dirty="0" smtClean="0"/>
              <a:t>священника</a:t>
            </a:r>
            <a:r>
              <a:rPr lang="ru-RU" b="1" dirty="0" smtClean="0"/>
              <a:t> </a:t>
            </a:r>
            <a:r>
              <a:rPr lang="ru-RU" b="1" dirty="0" err="1" smtClean="0"/>
              <a:t>Левонтия</a:t>
            </a:r>
            <a:r>
              <a:rPr lang="ru-RU" b="1" dirty="0" smtClean="0"/>
              <a:t> </a:t>
            </a:r>
            <a:r>
              <a:rPr lang="ru-RU" b="1" dirty="0" smtClean="0"/>
              <a:t>из г. Ростова.</a:t>
            </a:r>
          </a:p>
          <a:p>
            <a:r>
              <a:rPr lang="ru-RU" b="1" dirty="0" smtClean="0"/>
              <a:t>Он удалой, настойчивый, бесстрашный воин.</a:t>
            </a:r>
          </a:p>
          <a:p>
            <a:r>
              <a:rPr lang="ru-RU" b="1" dirty="0" smtClean="0"/>
              <a:t>Знаменит он боем с </a:t>
            </a:r>
            <a:r>
              <a:rPr lang="ru-RU" b="1" dirty="0" err="1" smtClean="0"/>
              <a:t>Тугариным</a:t>
            </a:r>
            <a:r>
              <a:rPr lang="ru-RU" b="1" dirty="0" smtClean="0"/>
              <a:t> Змеем и победой над ним.</a:t>
            </a:r>
          </a:p>
          <a:p>
            <a:r>
              <a:rPr lang="ru-RU" b="1" dirty="0" smtClean="0"/>
              <a:t>Славно сражался Алёша вместе со своими друзьями- богатырями Добрыней и Ильёй на ратном поле брани, защищая Русь Великую!</a:t>
            </a:r>
            <a:endParaRPr lang="ru-RU" b="1" dirty="0"/>
          </a:p>
        </p:txBody>
      </p:sp>
      <p:pic>
        <p:nvPicPr>
          <p:cNvPr id="2052" name="Picture 4" descr="C:\Users\Олег\Desktop\фото богатырей\i-sl-mif-03-s-00-640x6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992" y="2496964"/>
            <a:ext cx="4517496" cy="436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8520" y="4293096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«Святогор – богатырь силы великой!</a:t>
            </a:r>
          </a:p>
          <a:p>
            <a:r>
              <a:rPr lang="ru-RU" b="1" dirty="0" smtClean="0"/>
              <a:t>Ростом выше леса стоячего, головой упирался в облако летящее, Мать- земля его носить не могла…Он не ездит на святую Русь, а живёт в высоких Святых горах: при его поездке сыра-земля потрясается, леса колышутся, реки из берегов выливаются. Всяк к нему за советом шёл –мудростью, опытом богатырским всем помогал»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88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8" y="260648"/>
            <a:ext cx="3652605" cy="48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Олег\Desktop\фото богатырей\Бова- королеви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91" y="2899359"/>
            <a:ext cx="503952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46491" y="260648"/>
            <a:ext cx="5039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/>
              <a:t>Никита Кожемяка – славный богатырь. Жил в Киеве, мял кожи быков, чтобы шить из них одежду, обувь, воинское снаряжение. Силой огромной славился: идёт на реку кожи мочить – не одну несёт, а12 разом! Прославился Никита победой над Змеем Горынычем. Освободил Русь от Змея лютого!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73216"/>
            <a:ext cx="4067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Сражался за Русь матушку . богатырь славный </a:t>
            </a:r>
            <a:r>
              <a:rPr lang="ru-RU" b="1" dirty="0" err="1" smtClean="0"/>
              <a:t>Бова</a:t>
            </a:r>
            <a:r>
              <a:rPr lang="ru-RU" b="1" dirty="0" smtClean="0"/>
              <a:t>  </a:t>
            </a:r>
            <a:r>
              <a:rPr lang="ru-RU" b="1" dirty="0" err="1" smtClean="0"/>
              <a:t>Гвидонович</a:t>
            </a:r>
            <a:r>
              <a:rPr lang="ru-RU" b="1" dirty="0" smtClean="0"/>
              <a:t> Королевич. Спас  невесту свою </a:t>
            </a:r>
            <a:r>
              <a:rPr lang="ru-RU" b="1" dirty="0" err="1" smtClean="0"/>
              <a:t>Дружевну</a:t>
            </a:r>
            <a:r>
              <a:rPr lang="ru-RU" b="1" dirty="0" smtClean="0"/>
              <a:t> из плена, победив воина чужеземного </a:t>
            </a:r>
            <a:r>
              <a:rPr lang="ru-RU" b="1" dirty="0" err="1" smtClean="0"/>
              <a:t>Полкана</a:t>
            </a:r>
            <a:r>
              <a:rPr lang="ru-RU" b="1" dirty="0" smtClean="0"/>
              <a:t>- (получеловек- </a:t>
            </a:r>
            <a:r>
              <a:rPr lang="ru-RU" b="1" dirty="0" err="1" smtClean="0"/>
              <a:t>полусобака</a:t>
            </a:r>
            <a:r>
              <a:rPr lang="ru-RU" b="1" dirty="0" smtClean="0"/>
              <a:t>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16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ег\Desktop\фото богатырей\v.-m.-vasneczov-tri-bogatyr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6979"/>
            <a:ext cx="5112569" cy="374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2074" y="260648"/>
            <a:ext cx="7644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Русские художники изображали богатырей на своих полотнах. Эти картины хранятся в музеях, их может посмотреть любой человек.</a:t>
            </a:r>
            <a:endParaRPr lang="ru-RU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1560385"/>
            <a:ext cx="3189492" cy="36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5251450"/>
            <a:ext cx="297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С. Рерих «Святогор»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846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623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Олег;Ирина Мищенко</dc:creator>
  <cp:lastModifiedBy>Олег</cp:lastModifiedBy>
  <cp:revision>27</cp:revision>
  <dcterms:created xsi:type="dcterms:W3CDTF">2021-05-23T13:26:20Z</dcterms:created>
  <dcterms:modified xsi:type="dcterms:W3CDTF">2021-05-23T19:22:05Z</dcterms:modified>
</cp:coreProperties>
</file>